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58" r:id="rId3"/>
    <p:sldId id="294" r:id="rId4"/>
    <p:sldId id="259" r:id="rId5"/>
    <p:sldId id="260" r:id="rId6"/>
    <p:sldId id="288" r:id="rId7"/>
    <p:sldId id="289" r:id="rId8"/>
    <p:sldId id="262" r:id="rId9"/>
    <p:sldId id="263" r:id="rId10"/>
    <p:sldId id="265" r:id="rId11"/>
    <p:sldId id="264" r:id="rId12"/>
    <p:sldId id="290" r:id="rId13"/>
    <p:sldId id="291" r:id="rId14"/>
    <p:sldId id="292" r:id="rId15"/>
    <p:sldId id="293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  <p:bold r:id="rId19"/>
    </p:embeddedFont>
    <p:embeddedFont>
      <p:font typeface="Catamaran" panose="020B0604020202020204" charset="0"/>
      <p:regular r:id="rId20"/>
      <p:bold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IBM Plex Sans Light" panose="020B0403050203000203" pitchFamily="3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Rethink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CBA2BD-3F0B-4DA4-A0FE-AE2643E019E2}">
  <a:tblStyle styleId="{F5CBA2BD-3F0B-4DA4-A0FE-AE2643E01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1B17D7-AA5C-4857-9C2C-20E8F5B459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hli Al Fajri" userId="26eb56d46e292805" providerId="LiveId" clId="{12332F1C-CE8C-4B4A-814D-BC52DF21A8E7}"/>
    <pc:docChg chg="undo custSel addSld delSld modSld sldOrd delMainMaster">
      <pc:chgData name="Fadhli Al Fajri" userId="26eb56d46e292805" providerId="LiveId" clId="{12332F1C-CE8C-4B4A-814D-BC52DF21A8E7}" dt="2025-11-28T07:06:47.743" v="760" actId="1038"/>
      <pc:docMkLst>
        <pc:docMk/>
      </pc:docMkLst>
      <pc:sldChg chg="modSp mod">
        <pc:chgData name="Fadhli Al Fajri" userId="26eb56d46e292805" providerId="LiveId" clId="{12332F1C-CE8C-4B4A-814D-BC52DF21A8E7}" dt="2025-11-28T07:02:34.347" v="751" actId="14100"/>
        <pc:sldMkLst>
          <pc:docMk/>
          <pc:sldMk cId="0" sldId="256"/>
        </pc:sldMkLst>
        <pc:spChg chg="mod">
          <ac:chgData name="Fadhli Al Fajri" userId="26eb56d46e292805" providerId="LiveId" clId="{12332F1C-CE8C-4B4A-814D-BC52DF21A8E7}" dt="2025-11-28T07:00:18.810" v="746" actId="14100"/>
          <ac:spMkLst>
            <pc:docMk/>
            <pc:sldMk cId="0" sldId="256"/>
            <ac:spMk id="3" creationId="{A0F06791-0F09-2130-9BDB-DC76A340F520}"/>
          </ac:spMkLst>
        </pc:spChg>
        <pc:spChg chg="mod">
          <ac:chgData name="Fadhli Al Fajri" userId="26eb56d46e292805" providerId="LiveId" clId="{12332F1C-CE8C-4B4A-814D-BC52DF21A8E7}" dt="2025-11-28T07:00:32.163" v="747" actId="14100"/>
          <ac:spMkLst>
            <pc:docMk/>
            <pc:sldMk cId="0" sldId="256"/>
            <ac:spMk id="118" creationId="{00000000-0000-0000-0000-000000000000}"/>
          </ac:spMkLst>
        </pc:spChg>
        <pc:spChg chg="mod">
          <ac:chgData name="Fadhli Al Fajri" userId="26eb56d46e292805" providerId="LiveId" clId="{12332F1C-CE8C-4B4A-814D-BC52DF21A8E7}" dt="2025-11-28T07:02:23.327" v="750" actId="20577"/>
          <ac:spMkLst>
            <pc:docMk/>
            <pc:sldMk cId="0" sldId="256"/>
            <ac:spMk id="119" creationId="{00000000-0000-0000-0000-000000000000}"/>
          </ac:spMkLst>
        </pc:spChg>
        <pc:cxnChg chg="mod">
          <ac:chgData name="Fadhli Al Fajri" userId="26eb56d46e292805" providerId="LiveId" clId="{12332F1C-CE8C-4B4A-814D-BC52DF21A8E7}" dt="2025-11-28T07:02:34.347" v="751" actId="14100"/>
          <ac:cxnSpMkLst>
            <pc:docMk/>
            <pc:sldMk cId="0" sldId="256"/>
            <ac:cxnSpMk id="120" creationId="{00000000-0000-0000-0000-000000000000}"/>
          </ac:cxnSpMkLst>
        </pc:cxnChg>
      </pc:sldChg>
      <pc:sldChg chg="addSp modSp mod">
        <pc:chgData name="Fadhli Al Fajri" userId="26eb56d46e292805" providerId="LiveId" clId="{12332F1C-CE8C-4B4A-814D-BC52DF21A8E7}" dt="2025-11-28T06:57:43.055" v="645" actId="1035"/>
        <pc:sldMkLst>
          <pc:docMk/>
          <pc:sldMk cId="0" sldId="258"/>
        </pc:sldMkLst>
        <pc:spChg chg="mod">
          <ac:chgData name="Fadhli Al Fajri" userId="26eb56d46e292805" providerId="LiveId" clId="{12332F1C-CE8C-4B4A-814D-BC52DF21A8E7}" dt="2025-11-28T06:29:20.773" v="464" actId="1035"/>
          <ac:spMkLst>
            <pc:docMk/>
            <pc:sldMk cId="0" sldId="258"/>
            <ac:spMk id="19" creationId="{37DC50A5-057E-ADB6-9A52-5EB62340C3EC}"/>
          </ac:spMkLst>
        </pc:spChg>
        <pc:spChg chg="mod">
          <ac:chgData name="Fadhli Al Fajri" userId="26eb56d46e292805" providerId="LiveId" clId="{12332F1C-CE8C-4B4A-814D-BC52DF21A8E7}" dt="2025-11-28T06:29:29.897" v="466" actId="1035"/>
          <ac:spMkLst>
            <pc:docMk/>
            <pc:sldMk cId="0" sldId="258"/>
            <ac:spMk id="23" creationId="{2D86AC01-81F3-0AB6-8A35-D7BAC87818F1}"/>
          </ac:spMkLst>
        </pc:spChg>
        <pc:spChg chg="mod">
          <ac:chgData name="Fadhli Al Fajri" userId="26eb56d46e292805" providerId="LiveId" clId="{12332F1C-CE8C-4B4A-814D-BC52DF21A8E7}" dt="2025-11-28T06:31:27.206" v="479" actId="1035"/>
          <ac:spMkLst>
            <pc:docMk/>
            <pc:sldMk cId="0" sldId="258"/>
            <ac:spMk id="24" creationId="{5D5E74F8-963D-5D99-39A0-5F472AFBDC9B}"/>
          </ac:spMkLst>
        </pc:spChg>
        <pc:spChg chg="mod">
          <ac:chgData name="Fadhli Al Fajri" userId="26eb56d46e292805" providerId="LiveId" clId="{12332F1C-CE8C-4B4A-814D-BC52DF21A8E7}" dt="2025-11-28T06:31:33.245" v="481" actId="1076"/>
          <ac:spMkLst>
            <pc:docMk/>
            <pc:sldMk cId="0" sldId="258"/>
            <ac:spMk id="26" creationId="{1BDDF908-9A42-B988-86C6-9B6D2D22A03A}"/>
          </ac:spMkLst>
        </pc:spChg>
        <pc:spChg chg="mod">
          <ac:chgData name="Fadhli Al Fajri" userId="26eb56d46e292805" providerId="LiveId" clId="{12332F1C-CE8C-4B4A-814D-BC52DF21A8E7}" dt="2025-11-28T06:31:20.251" v="476" actId="1035"/>
          <ac:spMkLst>
            <pc:docMk/>
            <pc:sldMk cId="0" sldId="258"/>
            <ac:spMk id="27" creationId="{8F426334-D2D3-C693-4728-B7CB9FD9FD63}"/>
          </ac:spMkLst>
        </pc:spChg>
        <pc:spChg chg="mod">
          <ac:chgData name="Fadhli Al Fajri" userId="26eb56d46e292805" providerId="LiveId" clId="{12332F1C-CE8C-4B4A-814D-BC52DF21A8E7}" dt="2025-11-28T06:31:11.992" v="470" actId="1036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Fadhli Al Fajri" userId="26eb56d46e292805" providerId="LiveId" clId="{12332F1C-CE8C-4B4A-814D-BC52DF21A8E7}" dt="2025-11-28T06:31:24.484" v="478" actId="1076"/>
          <ac:spMkLst>
            <pc:docMk/>
            <pc:sldMk cId="0" sldId="258"/>
            <ac:spMk id="173" creationId="{00000000-0000-0000-0000-000000000000}"/>
          </ac:spMkLst>
        </pc:spChg>
        <pc:cxnChg chg="add mod">
          <ac:chgData name="Fadhli Al Fajri" userId="26eb56d46e292805" providerId="LiveId" clId="{12332F1C-CE8C-4B4A-814D-BC52DF21A8E7}" dt="2025-11-28T06:57:43.055" v="645" actId="1035"/>
          <ac:cxnSpMkLst>
            <pc:docMk/>
            <pc:sldMk cId="0" sldId="258"/>
            <ac:cxnSpMk id="2" creationId="{2AD7690B-4394-B7E0-1045-073D8B4F747D}"/>
          </ac:cxnSpMkLst>
        </pc:cxnChg>
      </pc:sldChg>
      <pc:sldChg chg="modSp mod">
        <pc:chgData name="Fadhli Al Fajri" userId="26eb56d46e292805" providerId="LiveId" clId="{12332F1C-CE8C-4B4A-814D-BC52DF21A8E7}" dt="2025-11-28T07:03:39.198" v="756" actId="20577"/>
        <pc:sldMkLst>
          <pc:docMk/>
          <pc:sldMk cId="0" sldId="259"/>
        </pc:sldMkLst>
        <pc:spChg chg="mod">
          <ac:chgData name="Fadhli Al Fajri" userId="26eb56d46e292805" providerId="LiveId" clId="{12332F1C-CE8C-4B4A-814D-BC52DF21A8E7}" dt="2025-11-28T07:03:39.198" v="756" actId="20577"/>
          <ac:spMkLst>
            <pc:docMk/>
            <pc:sldMk cId="0" sldId="259"/>
            <ac:spMk id="191" creationId="{00000000-0000-0000-0000-000000000000}"/>
          </ac:spMkLst>
        </pc:spChg>
      </pc:sldChg>
      <pc:sldChg chg="addSp modSp mod">
        <pc:chgData name="Fadhli Al Fajri" userId="26eb56d46e292805" providerId="LiveId" clId="{12332F1C-CE8C-4B4A-814D-BC52DF21A8E7}" dt="2025-11-28T07:06:47.743" v="760" actId="1038"/>
        <pc:sldMkLst>
          <pc:docMk/>
          <pc:sldMk cId="0" sldId="260"/>
        </pc:sldMkLst>
        <pc:cxnChg chg="add mod">
          <ac:chgData name="Fadhli Al Fajri" userId="26eb56d46e292805" providerId="LiveId" clId="{12332F1C-CE8C-4B4A-814D-BC52DF21A8E7}" dt="2025-11-28T07:06:47.743" v="760" actId="1038"/>
          <ac:cxnSpMkLst>
            <pc:docMk/>
            <pc:sldMk cId="0" sldId="260"/>
            <ac:cxnSpMk id="2" creationId="{1F7C9A38-6BA8-3FEC-71E5-B2FE2242B6A5}"/>
          </ac:cxnSpMkLst>
        </pc:cxnChg>
      </pc:sldChg>
      <pc:sldChg chg="addSp modSp mod">
        <pc:chgData name="Fadhli Al Fajri" userId="26eb56d46e292805" providerId="LiveId" clId="{12332F1C-CE8C-4B4A-814D-BC52DF21A8E7}" dt="2025-11-28T06:32:22.031" v="513" actId="1035"/>
        <pc:sldMkLst>
          <pc:docMk/>
          <pc:sldMk cId="0" sldId="262"/>
        </pc:sldMkLst>
        <pc:spChg chg="add mod">
          <ac:chgData name="Fadhli Al Fajri" userId="26eb56d46e292805" providerId="LiveId" clId="{12332F1C-CE8C-4B4A-814D-BC52DF21A8E7}" dt="2025-11-28T06:15:33.262" v="6" actId="20577"/>
          <ac:spMkLst>
            <pc:docMk/>
            <pc:sldMk cId="0" sldId="262"/>
            <ac:spMk id="2" creationId="{5C4B1E93-BEAB-0F5B-58A2-38EC87E2AEB3}"/>
          </ac:spMkLst>
        </pc:spChg>
        <pc:picChg chg="mod">
          <ac:chgData name="Fadhli Al Fajri" userId="26eb56d46e292805" providerId="LiveId" clId="{12332F1C-CE8C-4B4A-814D-BC52DF21A8E7}" dt="2025-11-28T06:32:11.111" v="502" actId="1038"/>
          <ac:picMkLst>
            <pc:docMk/>
            <pc:sldMk cId="0" sldId="262"/>
            <ac:picMk id="25" creationId="{6857126A-C915-0CFD-7A23-6E6C67645A2F}"/>
          </ac:picMkLst>
        </pc:picChg>
        <pc:picChg chg="mod">
          <ac:chgData name="Fadhli Al Fajri" userId="26eb56d46e292805" providerId="LiveId" clId="{12332F1C-CE8C-4B4A-814D-BC52DF21A8E7}" dt="2025-11-28T06:15:23.478" v="3" actId="1076"/>
          <ac:picMkLst>
            <pc:docMk/>
            <pc:sldMk cId="0" sldId="262"/>
            <ac:picMk id="27" creationId="{3769772E-06C6-CD04-27BD-EBF7FA19AEF5}"/>
          </ac:picMkLst>
        </pc:picChg>
        <pc:picChg chg="mod">
          <ac:chgData name="Fadhli Al Fajri" userId="26eb56d46e292805" providerId="LiveId" clId="{12332F1C-CE8C-4B4A-814D-BC52DF21A8E7}" dt="2025-11-28T06:32:22.031" v="513" actId="1035"/>
          <ac:picMkLst>
            <pc:docMk/>
            <pc:sldMk cId="0" sldId="262"/>
            <ac:picMk id="29" creationId="{7CDBE986-0815-DC34-BDB3-54D0D70ABA87}"/>
          </ac:picMkLst>
        </pc:picChg>
      </pc:sldChg>
      <pc:sldChg chg="addSp modSp mod">
        <pc:chgData name="Fadhli Al Fajri" userId="26eb56d46e292805" providerId="LiveId" clId="{12332F1C-CE8C-4B4A-814D-BC52DF21A8E7}" dt="2025-11-28T06:52:35.091" v="577" actId="1036"/>
        <pc:sldMkLst>
          <pc:docMk/>
          <pc:sldMk cId="0" sldId="263"/>
        </pc:sldMkLst>
        <pc:spChg chg="add mod">
          <ac:chgData name="Fadhli Al Fajri" userId="26eb56d46e292805" providerId="LiveId" clId="{12332F1C-CE8C-4B4A-814D-BC52DF21A8E7}" dt="2025-11-28T06:16:15.672" v="10" actId="20577"/>
          <ac:spMkLst>
            <pc:docMk/>
            <pc:sldMk cId="0" sldId="263"/>
            <ac:spMk id="2" creationId="{0A0F80A4-51DB-4D32-BAEF-EC286ACB6448}"/>
          </ac:spMkLst>
        </pc:spChg>
        <pc:picChg chg="mod">
          <ac:chgData name="Fadhli Al Fajri" userId="26eb56d46e292805" providerId="LiveId" clId="{12332F1C-CE8C-4B4A-814D-BC52DF21A8E7}" dt="2025-11-28T06:52:35.091" v="577" actId="1036"/>
          <ac:picMkLst>
            <pc:docMk/>
            <pc:sldMk cId="0" sldId="263"/>
            <ac:picMk id="19" creationId="{4BA9E4E1-AFE7-1E13-779E-F2E7C048B467}"/>
          </ac:picMkLst>
        </pc:picChg>
      </pc:sldChg>
      <pc:sldChg chg="addSp modSp mod">
        <pc:chgData name="Fadhli Al Fajri" userId="26eb56d46e292805" providerId="LiveId" clId="{12332F1C-CE8C-4B4A-814D-BC52DF21A8E7}" dt="2025-11-28T06:16:41.612" v="18" actId="20577"/>
        <pc:sldMkLst>
          <pc:docMk/>
          <pc:sldMk cId="0" sldId="264"/>
        </pc:sldMkLst>
        <pc:spChg chg="add mod">
          <ac:chgData name="Fadhli Al Fajri" userId="26eb56d46e292805" providerId="LiveId" clId="{12332F1C-CE8C-4B4A-814D-BC52DF21A8E7}" dt="2025-11-28T06:16:41.612" v="18" actId="20577"/>
          <ac:spMkLst>
            <pc:docMk/>
            <pc:sldMk cId="0" sldId="264"/>
            <ac:spMk id="2" creationId="{CE2F3475-89A7-BB0E-AB22-35EC5D361D8E}"/>
          </ac:spMkLst>
        </pc:spChg>
      </pc:sldChg>
      <pc:sldChg chg="addSp delSp modSp mod">
        <pc:chgData name="Fadhli Al Fajri" userId="26eb56d46e292805" providerId="LiveId" clId="{12332F1C-CE8C-4B4A-814D-BC52DF21A8E7}" dt="2025-11-28T06:46:06.066" v="575" actId="1036"/>
        <pc:sldMkLst>
          <pc:docMk/>
          <pc:sldMk cId="0" sldId="265"/>
        </pc:sldMkLst>
        <pc:spChg chg="add mod">
          <ac:chgData name="Fadhli Al Fajri" userId="26eb56d46e292805" providerId="LiveId" clId="{12332F1C-CE8C-4B4A-814D-BC52DF21A8E7}" dt="2025-11-28T06:16:31.712" v="14" actId="20577"/>
          <ac:spMkLst>
            <pc:docMk/>
            <pc:sldMk cId="0" sldId="265"/>
            <ac:spMk id="2" creationId="{DD3FE6B4-F771-F037-CFF2-2E714516737D}"/>
          </ac:spMkLst>
        </pc:spChg>
        <pc:picChg chg="del">
          <ac:chgData name="Fadhli Al Fajri" userId="26eb56d46e292805" providerId="LiveId" clId="{12332F1C-CE8C-4B4A-814D-BC52DF21A8E7}" dt="2025-11-28T06:45:08.091" v="514" actId="478"/>
          <ac:picMkLst>
            <pc:docMk/>
            <pc:sldMk cId="0" sldId="265"/>
            <ac:picMk id="3" creationId="{DBCD98F3-E934-9064-7A7C-44A53A96B101}"/>
          </ac:picMkLst>
        </pc:picChg>
        <pc:picChg chg="add mod">
          <ac:chgData name="Fadhli Al Fajri" userId="26eb56d46e292805" providerId="LiveId" clId="{12332F1C-CE8C-4B4A-814D-BC52DF21A8E7}" dt="2025-11-28T06:46:06.066" v="575" actId="1036"/>
          <ac:picMkLst>
            <pc:docMk/>
            <pc:sldMk cId="0" sldId="265"/>
            <ac:picMk id="5" creationId="{09B6B0CB-9BB2-2E3C-CBAB-B40B5E082EEF}"/>
          </ac:picMkLst>
        </pc:picChg>
      </pc:sldChg>
      <pc:sldChg chg="del ord">
        <pc:chgData name="Fadhli Al Fajri" userId="26eb56d46e292805" providerId="LiveId" clId="{12332F1C-CE8C-4B4A-814D-BC52DF21A8E7}" dt="2025-11-28T06:22:12.847" v="39" actId="47"/>
        <pc:sldMkLst>
          <pc:docMk/>
          <pc:sldMk cId="0" sldId="270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1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2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3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4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5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6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7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8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79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0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1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2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3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4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5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6"/>
        </pc:sldMkLst>
      </pc:sldChg>
      <pc:sldChg chg="del">
        <pc:chgData name="Fadhli Al Fajri" userId="26eb56d46e292805" providerId="LiveId" clId="{12332F1C-CE8C-4B4A-814D-BC52DF21A8E7}" dt="2025-11-28T06:22:12.847" v="39" actId="47"/>
        <pc:sldMkLst>
          <pc:docMk/>
          <pc:sldMk cId="0" sldId="287"/>
        </pc:sldMkLst>
      </pc:sldChg>
      <pc:sldChg chg="addSp modSp mod">
        <pc:chgData name="Fadhli Al Fajri" userId="26eb56d46e292805" providerId="LiveId" clId="{12332F1C-CE8C-4B4A-814D-BC52DF21A8E7}" dt="2025-11-28T06:56:31.503" v="603" actId="1035"/>
        <pc:sldMkLst>
          <pc:docMk/>
          <pc:sldMk cId="1486371026" sldId="288"/>
        </pc:sldMkLst>
        <pc:spChg chg="mod">
          <ac:chgData name="Fadhli Al Fajri" userId="26eb56d46e292805" providerId="LiveId" clId="{12332F1C-CE8C-4B4A-814D-BC52DF21A8E7}" dt="2025-11-28T06:47:11.192" v="576" actId="20577"/>
          <ac:spMkLst>
            <pc:docMk/>
            <pc:sldMk cId="1486371026" sldId="288"/>
            <ac:spMk id="198" creationId="{36D83A7D-A89D-2CE2-092D-6728F31ECC22}"/>
          </ac:spMkLst>
        </pc:spChg>
        <pc:cxnChg chg="add mod">
          <ac:chgData name="Fadhli Al Fajri" userId="26eb56d46e292805" providerId="LiveId" clId="{12332F1C-CE8C-4B4A-814D-BC52DF21A8E7}" dt="2025-11-28T06:56:31.503" v="603" actId="1035"/>
          <ac:cxnSpMkLst>
            <pc:docMk/>
            <pc:sldMk cId="1486371026" sldId="288"/>
            <ac:cxnSpMk id="2" creationId="{CAF755AE-E77C-5E6D-CFA6-2552E9F69937}"/>
          </ac:cxnSpMkLst>
        </pc:cxnChg>
      </pc:sldChg>
      <pc:sldChg chg="addSp delSp modSp mod">
        <pc:chgData name="Fadhli Al Fajri" userId="26eb56d46e292805" providerId="LiveId" clId="{12332F1C-CE8C-4B4A-814D-BC52DF21A8E7}" dt="2025-11-28T06:56:56.026" v="606" actId="1076"/>
        <pc:sldMkLst>
          <pc:docMk/>
          <pc:sldMk cId="1697253666" sldId="289"/>
        </pc:sldMkLst>
        <pc:cxnChg chg="add mod">
          <ac:chgData name="Fadhli Al Fajri" userId="26eb56d46e292805" providerId="LiveId" clId="{12332F1C-CE8C-4B4A-814D-BC52DF21A8E7}" dt="2025-11-28T06:56:56.026" v="606" actId="1076"/>
          <ac:cxnSpMkLst>
            <pc:docMk/>
            <pc:sldMk cId="1697253666" sldId="289"/>
            <ac:cxnSpMk id="7" creationId="{F57F6F33-8904-1C37-A969-C6793209F38F}"/>
          </ac:cxnSpMkLst>
        </pc:cxnChg>
        <pc:cxnChg chg="del mod">
          <ac:chgData name="Fadhli Al Fajri" userId="26eb56d46e292805" providerId="LiveId" clId="{12332F1C-CE8C-4B4A-814D-BC52DF21A8E7}" dt="2025-11-28T06:56:46.820" v="604" actId="478"/>
          <ac:cxnSpMkLst>
            <pc:docMk/>
            <pc:sldMk cId="1697253666" sldId="289"/>
            <ac:cxnSpMk id="199" creationId="{F5D52B46-8C46-B91E-BE9F-754F193E87F8}"/>
          </ac:cxnSpMkLst>
        </pc:cxnChg>
      </pc:sldChg>
      <pc:sldChg chg="addSp modSp mod">
        <pc:chgData name="Fadhli Al Fajri" userId="26eb56d46e292805" providerId="LiveId" clId="{12332F1C-CE8C-4B4A-814D-BC52DF21A8E7}" dt="2025-11-28T06:17:18.497" v="22" actId="20577"/>
        <pc:sldMkLst>
          <pc:docMk/>
          <pc:sldMk cId="962783913" sldId="290"/>
        </pc:sldMkLst>
        <pc:spChg chg="add mod">
          <ac:chgData name="Fadhli Al Fajri" userId="26eb56d46e292805" providerId="LiveId" clId="{12332F1C-CE8C-4B4A-814D-BC52DF21A8E7}" dt="2025-11-28T06:17:18.497" v="22" actId="20577"/>
          <ac:spMkLst>
            <pc:docMk/>
            <pc:sldMk cId="962783913" sldId="290"/>
            <ac:spMk id="2" creationId="{09056FAB-975A-0F69-558A-30E451301B14}"/>
          </ac:spMkLst>
        </pc:spChg>
      </pc:sldChg>
      <pc:sldChg chg="addSp modSp mod">
        <pc:chgData name="Fadhli Al Fajri" userId="26eb56d46e292805" providerId="LiveId" clId="{12332F1C-CE8C-4B4A-814D-BC52DF21A8E7}" dt="2025-11-28T06:21:36.778" v="28" actId="20577"/>
        <pc:sldMkLst>
          <pc:docMk/>
          <pc:sldMk cId="1250562233" sldId="291"/>
        </pc:sldMkLst>
        <pc:spChg chg="add mod">
          <ac:chgData name="Fadhli Al Fajri" userId="26eb56d46e292805" providerId="LiveId" clId="{12332F1C-CE8C-4B4A-814D-BC52DF21A8E7}" dt="2025-11-28T06:21:36.778" v="28" actId="20577"/>
          <ac:spMkLst>
            <pc:docMk/>
            <pc:sldMk cId="1250562233" sldId="291"/>
            <ac:spMk id="2" creationId="{8692C0AE-4821-6BD6-FE15-F3FA644F248C}"/>
          </ac:spMkLst>
        </pc:spChg>
      </pc:sldChg>
      <pc:sldChg chg="addSp delSp modSp mod">
        <pc:chgData name="Fadhli Al Fajri" userId="26eb56d46e292805" providerId="LiveId" clId="{12332F1C-CE8C-4B4A-814D-BC52DF21A8E7}" dt="2025-11-28T07:02:02.120" v="748" actId="20577"/>
        <pc:sldMkLst>
          <pc:docMk/>
          <pc:sldMk cId="2501176753" sldId="292"/>
        </pc:sldMkLst>
        <pc:spChg chg="add del mod">
          <ac:chgData name="Fadhli Al Fajri" userId="26eb56d46e292805" providerId="LiveId" clId="{12332F1C-CE8C-4B4A-814D-BC52DF21A8E7}" dt="2025-11-28T06:21:46.934" v="31" actId="478"/>
          <ac:spMkLst>
            <pc:docMk/>
            <pc:sldMk cId="2501176753" sldId="292"/>
            <ac:spMk id="3" creationId="{54994E33-F1F2-231B-BC4E-289E91093CEB}"/>
          </ac:spMkLst>
        </pc:spChg>
        <pc:spChg chg="add mod">
          <ac:chgData name="Fadhli Al Fajri" userId="26eb56d46e292805" providerId="LiveId" clId="{12332F1C-CE8C-4B4A-814D-BC52DF21A8E7}" dt="2025-11-28T06:21:53.742" v="34" actId="20577"/>
          <ac:spMkLst>
            <pc:docMk/>
            <pc:sldMk cId="2501176753" sldId="292"/>
            <ac:spMk id="4" creationId="{A5A29E45-F2F4-A1FD-50C1-D38A128776DD}"/>
          </ac:spMkLst>
        </pc:spChg>
        <pc:spChg chg="mod">
          <ac:chgData name="Fadhli Al Fajri" userId="26eb56d46e292805" providerId="LiveId" clId="{12332F1C-CE8C-4B4A-814D-BC52DF21A8E7}" dt="2025-11-28T07:02:02.120" v="748" actId="20577"/>
          <ac:spMkLst>
            <pc:docMk/>
            <pc:sldMk cId="2501176753" sldId="292"/>
            <ac:spMk id="235" creationId="{EB0134BF-5EC5-D30C-F2F6-49C84FA2632E}"/>
          </ac:spMkLst>
        </pc:spChg>
      </pc:sldChg>
      <pc:sldChg chg="addSp delSp modSp add mod">
        <pc:chgData name="Fadhli Al Fajri" userId="26eb56d46e292805" providerId="LiveId" clId="{12332F1C-CE8C-4B4A-814D-BC52DF21A8E7}" dt="2025-11-28T06:28:56.400" v="447" actId="1036"/>
        <pc:sldMkLst>
          <pc:docMk/>
          <pc:sldMk cId="1624850039" sldId="294"/>
        </pc:sldMkLst>
        <pc:spChg chg="add del mod">
          <ac:chgData name="Fadhli Al Fajri" userId="26eb56d46e292805" providerId="LiveId" clId="{12332F1C-CE8C-4B4A-814D-BC52DF21A8E7}" dt="2025-11-28T06:22:42.193" v="52" actId="478"/>
          <ac:spMkLst>
            <pc:docMk/>
            <pc:sldMk cId="1624850039" sldId="294"/>
            <ac:spMk id="3" creationId="{ECD7C973-B8EB-3048-9D62-BC537CE31BDF}"/>
          </ac:spMkLst>
        </pc:spChg>
        <pc:spChg chg="add del mod">
          <ac:chgData name="Fadhli Al Fajri" userId="26eb56d46e292805" providerId="LiveId" clId="{12332F1C-CE8C-4B4A-814D-BC52DF21A8E7}" dt="2025-11-28T06:22:43.644" v="54" actId="478"/>
          <ac:spMkLst>
            <pc:docMk/>
            <pc:sldMk cId="1624850039" sldId="294"/>
            <ac:spMk id="5" creationId="{C9701258-9E81-A20A-F544-F20DB3CB0F75}"/>
          </ac:spMkLst>
        </pc:spChg>
        <pc:spChg chg="add del mod">
          <ac:chgData name="Fadhli Al Fajri" userId="26eb56d46e292805" providerId="LiveId" clId="{12332F1C-CE8C-4B4A-814D-BC52DF21A8E7}" dt="2025-11-28T06:22:46.064" v="56" actId="478"/>
          <ac:spMkLst>
            <pc:docMk/>
            <pc:sldMk cId="1624850039" sldId="294"/>
            <ac:spMk id="7" creationId="{49BF5EA8-B7A2-1AB9-14EC-58F9AB71963F}"/>
          </ac:spMkLst>
        </pc:spChg>
        <pc:spChg chg="add del mod">
          <ac:chgData name="Fadhli Al Fajri" userId="26eb56d46e292805" providerId="LiveId" clId="{12332F1C-CE8C-4B4A-814D-BC52DF21A8E7}" dt="2025-11-28T06:22:48.659" v="58" actId="478"/>
          <ac:spMkLst>
            <pc:docMk/>
            <pc:sldMk cId="1624850039" sldId="294"/>
            <ac:spMk id="9" creationId="{5BB77E0D-DF84-E0A5-0F00-2324687D8B1A}"/>
          </ac:spMkLst>
        </pc:spChg>
        <pc:spChg chg="add mod">
          <ac:chgData name="Fadhli Al Fajri" userId="26eb56d46e292805" providerId="LiveId" clId="{12332F1C-CE8C-4B4A-814D-BC52DF21A8E7}" dt="2025-11-28T06:28:02.544" v="336" actId="1036"/>
          <ac:spMkLst>
            <pc:docMk/>
            <pc:sldMk cId="1624850039" sldId="294"/>
            <ac:spMk id="10" creationId="{35192F98-A992-9041-F85C-1B352D4681B8}"/>
          </ac:spMkLst>
        </pc:spChg>
        <pc:spChg chg="add mod">
          <ac:chgData name="Fadhli Al Fajri" userId="26eb56d46e292805" providerId="LiveId" clId="{12332F1C-CE8C-4B4A-814D-BC52DF21A8E7}" dt="2025-11-28T06:28:56.400" v="447" actId="1036"/>
          <ac:spMkLst>
            <pc:docMk/>
            <pc:sldMk cId="1624850039" sldId="294"/>
            <ac:spMk id="11" creationId="{8A439889-D6FA-48DC-A29C-967A09431BD9}"/>
          </ac:spMkLst>
        </pc:spChg>
        <pc:spChg chg="del mod">
          <ac:chgData name="Fadhli Al Fajri" userId="26eb56d46e292805" providerId="LiveId" clId="{12332F1C-CE8C-4B4A-814D-BC52DF21A8E7}" dt="2025-11-28T06:23:04.863" v="68" actId="478"/>
          <ac:spMkLst>
            <pc:docMk/>
            <pc:sldMk cId="1624850039" sldId="294"/>
            <ac:spMk id="18" creationId="{3C9FBC1B-EDAB-2F97-B5B8-65D86A473757}"/>
          </ac:spMkLst>
        </pc:spChg>
        <pc:spChg chg="del">
          <ac:chgData name="Fadhli Al Fajri" userId="26eb56d46e292805" providerId="LiveId" clId="{12332F1C-CE8C-4B4A-814D-BC52DF21A8E7}" dt="2025-11-28T06:23:03.243" v="67" actId="478"/>
          <ac:spMkLst>
            <pc:docMk/>
            <pc:sldMk cId="1624850039" sldId="294"/>
            <ac:spMk id="19" creationId="{234362EF-1FC8-9255-861F-9C5964F5FE04}"/>
          </ac:spMkLst>
        </pc:spChg>
        <pc:spChg chg="del">
          <ac:chgData name="Fadhli Al Fajri" userId="26eb56d46e292805" providerId="LiveId" clId="{12332F1C-CE8C-4B4A-814D-BC52DF21A8E7}" dt="2025-11-28T06:22:58.449" v="64" actId="478"/>
          <ac:spMkLst>
            <pc:docMk/>
            <pc:sldMk cId="1624850039" sldId="294"/>
            <ac:spMk id="22" creationId="{432F8E72-DB19-A1F3-0552-5F4F96E5B6C2}"/>
          </ac:spMkLst>
        </pc:spChg>
        <pc:spChg chg="del">
          <ac:chgData name="Fadhli Al Fajri" userId="26eb56d46e292805" providerId="LiveId" clId="{12332F1C-CE8C-4B4A-814D-BC52DF21A8E7}" dt="2025-11-28T06:22:53.395" v="61" actId="478"/>
          <ac:spMkLst>
            <pc:docMk/>
            <pc:sldMk cId="1624850039" sldId="294"/>
            <ac:spMk id="23" creationId="{DC16E0F7-B372-231A-7D40-A2CEBAAB91C0}"/>
          </ac:spMkLst>
        </pc:spChg>
        <pc:spChg chg="del">
          <ac:chgData name="Fadhli Al Fajri" userId="26eb56d46e292805" providerId="LiveId" clId="{12332F1C-CE8C-4B4A-814D-BC52DF21A8E7}" dt="2025-11-28T06:22:51.245" v="60" actId="478"/>
          <ac:spMkLst>
            <pc:docMk/>
            <pc:sldMk cId="1624850039" sldId="294"/>
            <ac:spMk id="24" creationId="{97209C47-4933-876D-6046-9507E43136A9}"/>
          </ac:spMkLst>
        </pc:spChg>
        <pc:spChg chg="del mod">
          <ac:chgData name="Fadhli Al Fajri" userId="26eb56d46e292805" providerId="LiveId" clId="{12332F1C-CE8C-4B4A-814D-BC52DF21A8E7}" dt="2025-11-28T06:23:02.166" v="66" actId="478"/>
          <ac:spMkLst>
            <pc:docMk/>
            <pc:sldMk cId="1624850039" sldId="294"/>
            <ac:spMk id="25" creationId="{7E5A635A-52B5-7428-E5E4-415215A650BB}"/>
          </ac:spMkLst>
        </pc:spChg>
        <pc:spChg chg="del mod">
          <ac:chgData name="Fadhli Al Fajri" userId="26eb56d46e292805" providerId="LiveId" clId="{12332F1C-CE8C-4B4A-814D-BC52DF21A8E7}" dt="2025-11-28T06:22:56.571" v="63" actId="478"/>
          <ac:spMkLst>
            <pc:docMk/>
            <pc:sldMk cId="1624850039" sldId="294"/>
            <ac:spMk id="26" creationId="{6647E798-1102-CC42-5D90-A8763DC35EEA}"/>
          </ac:spMkLst>
        </pc:spChg>
        <pc:spChg chg="del">
          <ac:chgData name="Fadhli Al Fajri" userId="26eb56d46e292805" providerId="LiveId" clId="{12332F1C-CE8C-4B4A-814D-BC52DF21A8E7}" dt="2025-11-28T06:22:49.958" v="59" actId="478"/>
          <ac:spMkLst>
            <pc:docMk/>
            <pc:sldMk cId="1624850039" sldId="294"/>
            <ac:spMk id="27" creationId="{91B75F41-67A7-478B-F7A9-07B2DE17F29B}"/>
          </ac:spMkLst>
        </pc:spChg>
        <pc:spChg chg="mod">
          <ac:chgData name="Fadhli Al Fajri" userId="26eb56d46e292805" providerId="LiveId" clId="{12332F1C-CE8C-4B4A-814D-BC52DF21A8E7}" dt="2025-11-28T06:26:27.181" v="124" actId="14100"/>
          <ac:spMkLst>
            <pc:docMk/>
            <pc:sldMk cId="1624850039" sldId="294"/>
            <ac:spMk id="168" creationId="{5574BC9A-FFD3-7570-2A69-E4CD2A2A5D52}"/>
          </ac:spMkLst>
        </pc:spChg>
        <pc:spChg chg="mod">
          <ac:chgData name="Fadhli Al Fajri" userId="26eb56d46e292805" providerId="LiveId" clId="{12332F1C-CE8C-4B4A-814D-BC52DF21A8E7}" dt="2025-11-28T06:27:55.495" v="300" actId="1037"/>
          <ac:spMkLst>
            <pc:docMk/>
            <pc:sldMk cId="1624850039" sldId="294"/>
            <ac:spMk id="169" creationId="{6BFFDE49-8D1B-EB5B-0D33-7051786C7A25}"/>
          </ac:spMkLst>
        </pc:spChg>
        <pc:spChg chg="del">
          <ac:chgData name="Fadhli Al Fajri" userId="26eb56d46e292805" providerId="LiveId" clId="{12332F1C-CE8C-4B4A-814D-BC52DF21A8E7}" dt="2025-11-28T06:22:46.816" v="57" actId="478"/>
          <ac:spMkLst>
            <pc:docMk/>
            <pc:sldMk cId="1624850039" sldId="294"/>
            <ac:spMk id="170" creationId="{60D5FBEC-747B-EE99-711C-C58B9AE28E83}"/>
          </ac:spMkLst>
        </pc:spChg>
        <pc:spChg chg="del">
          <ac:chgData name="Fadhli Al Fajri" userId="26eb56d46e292805" providerId="LiveId" clId="{12332F1C-CE8C-4B4A-814D-BC52DF21A8E7}" dt="2025-11-28T06:22:40.236" v="51" actId="478"/>
          <ac:spMkLst>
            <pc:docMk/>
            <pc:sldMk cId="1624850039" sldId="294"/>
            <ac:spMk id="173" creationId="{94957DAA-30DB-F581-FC4B-16953941B347}"/>
          </ac:spMkLst>
        </pc:spChg>
        <pc:spChg chg="del">
          <ac:chgData name="Fadhli Al Fajri" userId="26eb56d46e292805" providerId="LiveId" clId="{12332F1C-CE8C-4B4A-814D-BC52DF21A8E7}" dt="2025-11-28T06:22:45.211" v="55" actId="478"/>
          <ac:spMkLst>
            <pc:docMk/>
            <pc:sldMk cId="1624850039" sldId="294"/>
            <ac:spMk id="175" creationId="{10F04D40-5175-5F41-2230-42ED14D16D2C}"/>
          </ac:spMkLst>
        </pc:spChg>
        <pc:spChg chg="mod">
          <ac:chgData name="Fadhli Al Fajri" userId="26eb56d46e292805" providerId="LiveId" clId="{12332F1C-CE8C-4B4A-814D-BC52DF21A8E7}" dt="2025-11-28T06:27:52.418" v="298" actId="1037"/>
          <ac:spMkLst>
            <pc:docMk/>
            <pc:sldMk cId="1624850039" sldId="294"/>
            <ac:spMk id="176" creationId="{DA373664-DDDD-E187-9CD2-55589D6BB162}"/>
          </ac:spMkLst>
        </pc:spChg>
        <pc:spChg chg="mod">
          <ac:chgData name="Fadhli Al Fajri" userId="26eb56d46e292805" providerId="LiveId" clId="{12332F1C-CE8C-4B4A-814D-BC52DF21A8E7}" dt="2025-11-28T06:22:23.997" v="42" actId="20577"/>
          <ac:spMkLst>
            <pc:docMk/>
            <pc:sldMk cId="1624850039" sldId="294"/>
            <ac:spMk id="179" creationId="{7171E782-F0C5-6731-EBB8-0861E9407A4F}"/>
          </ac:spMkLst>
        </pc:spChg>
        <pc:spChg chg="del">
          <ac:chgData name="Fadhli Al Fajri" userId="26eb56d46e292805" providerId="LiveId" clId="{12332F1C-CE8C-4B4A-814D-BC52DF21A8E7}" dt="2025-11-28T06:22:43.080" v="53" actId="478"/>
          <ac:spMkLst>
            <pc:docMk/>
            <pc:sldMk cId="1624850039" sldId="294"/>
            <ac:spMk id="180" creationId="{7A73B133-9687-A47C-3C9F-B0D319632DD0}"/>
          </ac:spMkLst>
        </pc:spChg>
      </pc:sldChg>
      <pc:sldMasterChg chg="del delSldLayout">
        <pc:chgData name="Fadhli Al Fajri" userId="26eb56d46e292805" providerId="LiveId" clId="{12332F1C-CE8C-4B4A-814D-BC52DF21A8E7}" dt="2025-11-28T06:22:12.847" v="39" actId="47"/>
        <pc:sldMasterMkLst>
          <pc:docMk/>
          <pc:sldMasterMk cId="0" sldId="2147483672"/>
        </pc:sldMasterMkLst>
        <pc:sldLayoutChg chg="del">
          <pc:chgData name="Fadhli Al Fajri" userId="26eb56d46e292805" providerId="LiveId" clId="{12332F1C-CE8C-4B4A-814D-BC52DF21A8E7}" dt="2025-11-28T06:22:12.847" v="39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Fadhli Al Fajri" userId="26eb56d46e292805" providerId="LiveId" clId="{12332F1C-CE8C-4B4A-814D-BC52DF21A8E7}" dt="2025-11-28T06:22:12.847" v="39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Fadhli Al Fajri" userId="26eb56d46e292805" providerId="LiveId" clId="{12332F1C-CE8C-4B4A-814D-BC52DF21A8E7}" dt="2025-11-28T06:22:12.847" v="39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6bcaeefa_0_14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d6bcaeefa_0_14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3B67F605-C530-53D2-CEB6-EE4A886E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260bdd85_0_256:notes">
            <a:extLst>
              <a:ext uri="{FF2B5EF4-FFF2-40B4-BE49-F238E27FC236}">
                <a16:creationId xmlns:a16="http://schemas.microsoft.com/office/drawing/2014/main" id="{2F85F322-EEFD-3087-8480-32E88F57F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260bdd85_0_256:notes">
            <a:extLst>
              <a:ext uri="{FF2B5EF4-FFF2-40B4-BE49-F238E27FC236}">
                <a16:creationId xmlns:a16="http://schemas.microsoft.com/office/drawing/2014/main" id="{F9581DB0-09C6-B3FB-7F5D-8D665D13D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8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F7467BCD-2272-5FDE-4500-0E1C03D5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260bdd85_0_256:notes">
            <a:extLst>
              <a:ext uri="{FF2B5EF4-FFF2-40B4-BE49-F238E27FC236}">
                <a16:creationId xmlns:a16="http://schemas.microsoft.com/office/drawing/2014/main" id="{29528D44-7936-3D9F-8CAE-B3317E988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260bdd85_0_256:notes">
            <a:extLst>
              <a:ext uri="{FF2B5EF4-FFF2-40B4-BE49-F238E27FC236}">
                <a16:creationId xmlns:a16="http://schemas.microsoft.com/office/drawing/2014/main" id="{66DA297C-7A5A-A666-91EE-2617108D6A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39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64D15E8C-5CCF-22E6-A712-5997993F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5260bdd85_0_256:notes">
            <a:extLst>
              <a:ext uri="{FF2B5EF4-FFF2-40B4-BE49-F238E27FC236}">
                <a16:creationId xmlns:a16="http://schemas.microsoft.com/office/drawing/2014/main" id="{C3B9787B-C783-2E96-7FE6-4D716CB94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5260bdd85_0_256:notes">
            <a:extLst>
              <a:ext uri="{FF2B5EF4-FFF2-40B4-BE49-F238E27FC236}">
                <a16:creationId xmlns:a16="http://schemas.microsoft.com/office/drawing/2014/main" id="{437E2840-F3DC-894F-A758-72BC34D71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78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43ACAFFD-63DF-CB5C-ACB1-F2DF2B8F3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fce81f19_0_45:notes">
            <a:extLst>
              <a:ext uri="{FF2B5EF4-FFF2-40B4-BE49-F238E27FC236}">
                <a16:creationId xmlns:a16="http://schemas.microsoft.com/office/drawing/2014/main" id="{A2F1C10B-7C65-4275-5798-18AB05EA3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fce81f19_0_45:notes">
            <a:extLst>
              <a:ext uri="{FF2B5EF4-FFF2-40B4-BE49-F238E27FC236}">
                <a16:creationId xmlns:a16="http://schemas.microsoft.com/office/drawing/2014/main" id="{ED53D209-0447-1EA4-1187-9B5A0CC58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92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0D06AD2C-939D-D4BE-3032-6170BAC7E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31007ba2_0_215:notes">
            <a:extLst>
              <a:ext uri="{FF2B5EF4-FFF2-40B4-BE49-F238E27FC236}">
                <a16:creationId xmlns:a16="http://schemas.microsoft.com/office/drawing/2014/main" id="{1DADD8FE-4489-6002-9A26-0DF6BA053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431007ba2_0_215:notes">
            <a:extLst>
              <a:ext uri="{FF2B5EF4-FFF2-40B4-BE49-F238E27FC236}">
                <a16:creationId xmlns:a16="http://schemas.microsoft.com/office/drawing/2014/main" id="{1BCDADE9-0175-D0BC-CDD2-F62314188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81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C4F4AACE-3873-C317-3CBB-C0216333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072739ea5_12_0:notes">
            <a:extLst>
              <a:ext uri="{FF2B5EF4-FFF2-40B4-BE49-F238E27FC236}">
                <a16:creationId xmlns:a16="http://schemas.microsoft.com/office/drawing/2014/main" id="{99D258AD-B3CB-B784-817E-ECEC6FF78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072739ea5_12_0:notes">
            <a:extLst>
              <a:ext uri="{FF2B5EF4-FFF2-40B4-BE49-F238E27FC236}">
                <a16:creationId xmlns:a16="http://schemas.microsoft.com/office/drawing/2014/main" id="{57BE860C-8D5F-0194-7CEE-6E8AFB7F2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93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DFAE235E-72B4-91C2-8099-1B1197EE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072739ea5_12_0:notes">
            <a:extLst>
              <a:ext uri="{FF2B5EF4-FFF2-40B4-BE49-F238E27FC236}">
                <a16:creationId xmlns:a16="http://schemas.microsoft.com/office/drawing/2014/main" id="{FA456F88-8F52-0F20-EE88-B9DFC98713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072739ea5_12_0:notes">
            <a:extLst>
              <a:ext uri="{FF2B5EF4-FFF2-40B4-BE49-F238E27FC236}">
                <a16:creationId xmlns:a16="http://schemas.microsoft.com/office/drawing/2014/main" id="{1F97FBDC-5C6B-BDCD-6AEB-E7E86DB08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470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bk1 glass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28600"/>
            <a:ext cx="5173800" cy="30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8600" y="3469350"/>
            <a:ext cx="51738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228600" y="155626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2"/>
          </p:nvPr>
        </p:nvSpPr>
        <p:spPr>
          <a:xfrm>
            <a:off x="228600" y="2478304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228600" y="4322319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4045325" y="3400332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4045325" y="2478304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228600" y="3400332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4045325" y="155626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8" hasCustomPrompt="1"/>
          </p:nvPr>
        </p:nvSpPr>
        <p:spPr>
          <a:xfrm>
            <a:off x="228600" y="4044116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9" hasCustomPrompt="1"/>
          </p:nvPr>
        </p:nvSpPr>
        <p:spPr>
          <a:xfrm>
            <a:off x="228600" y="2200056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045325" y="1278037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5325" y="2200063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 hasCustomPrompt="1"/>
          </p:nvPr>
        </p:nvSpPr>
        <p:spPr>
          <a:xfrm>
            <a:off x="228600" y="1278326"/>
            <a:ext cx="865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6" hasCustomPrompt="1"/>
          </p:nvPr>
        </p:nvSpPr>
        <p:spPr>
          <a:xfrm>
            <a:off x="228600" y="3122086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7" hasCustomPrompt="1"/>
          </p:nvPr>
        </p:nvSpPr>
        <p:spPr>
          <a:xfrm>
            <a:off x="4045325" y="3122089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8"/>
          </p:nvPr>
        </p:nvSpPr>
        <p:spPr>
          <a:xfrm>
            <a:off x="4045325" y="4322319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9" hasCustomPrompt="1"/>
          </p:nvPr>
        </p:nvSpPr>
        <p:spPr>
          <a:xfrm>
            <a:off x="4045325" y="4044115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title="bk3 blur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4427825" y="228595"/>
            <a:ext cx="4487400" cy="43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600" cy="4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bk3 blur reflect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662300" y="1157175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2662302" y="2498413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2662302" y="3839650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228600" y="1185575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5"/>
          </p:nvPr>
        </p:nvSpPr>
        <p:spPr>
          <a:xfrm>
            <a:off x="228600" y="2529427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6"/>
          </p:nvPr>
        </p:nvSpPr>
        <p:spPr>
          <a:xfrm>
            <a:off x="228600" y="3873279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28600" y="19392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2593796" y="19392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228600" y="37914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2593796" y="37914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228625" y="121035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228625" y="306270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7"/>
          </p:nvPr>
        </p:nvSpPr>
        <p:spPr>
          <a:xfrm>
            <a:off x="2593800" y="121035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2593800" y="306270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 title="bk1 glass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99650" y="228600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63500" y="3910775"/>
            <a:ext cx="1652100" cy="97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99900" y="1445825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3570775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28600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22860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357079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674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5175575" y="1336375"/>
            <a:ext cx="3255300" cy="29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239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239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title="bk3 blur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3550"/>
            <a:ext cx="55287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284000" y="3000100"/>
            <a:ext cx="5528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6" r:id="rId15"/>
    <p:sldLayoutId id="21474836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ctrTitle"/>
          </p:nvPr>
        </p:nvSpPr>
        <p:spPr>
          <a:xfrm>
            <a:off x="228600" y="1314451"/>
            <a:ext cx="7723414" cy="16270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SmartNotes -</a:t>
            </a:r>
            <a:br>
              <a:rPr lang="en" sz="4400" dirty="0"/>
            </a:br>
            <a:r>
              <a:rPr lang="en" sz="4400" dirty="0"/>
              <a:t>Aplikasi Catatan Sederhana</a:t>
            </a:r>
            <a:endParaRPr sz="4400"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subTitle" idx="1"/>
          </p:nvPr>
        </p:nvSpPr>
        <p:spPr>
          <a:xfrm>
            <a:off x="228600" y="3363214"/>
            <a:ext cx="4939393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DISUSUN OLEH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FADHLI AL FAJRI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PROGRAMMER</a:t>
            </a:r>
            <a:endParaRPr dirty="0"/>
          </a:p>
        </p:txBody>
      </p:sp>
      <p:cxnSp>
        <p:nvCxnSpPr>
          <p:cNvPr id="120" name="Google Shape;120;p26"/>
          <p:cNvCxnSpPr>
            <a:cxnSpLocks/>
          </p:cNvCxnSpPr>
          <p:nvPr/>
        </p:nvCxnSpPr>
        <p:spPr>
          <a:xfrm>
            <a:off x="313775" y="3096513"/>
            <a:ext cx="712388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9;p26">
            <a:extLst>
              <a:ext uri="{FF2B5EF4-FFF2-40B4-BE49-F238E27FC236}">
                <a16:creationId xmlns:a16="http://schemas.microsoft.com/office/drawing/2014/main" id="{A0F06791-0F09-2130-9BDB-DC76A340F520}"/>
              </a:ext>
            </a:extLst>
          </p:cNvPr>
          <p:cNvSpPr txBox="1">
            <a:spLocks/>
          </p:cNvSpPr>
          <p:nvPr/>
        </p:nvSpPr>
        <p:spPr>
          <a:xfrm>
            <a:off x="6220826" y="228301"/>
            <a:ext cx="2539453" cy="3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/>
              <a:t>Kamis, 28 November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Data </a:t>
            </a:r>
            <a:endParaRPr dirty="0"/>
          </a:p>
        </p:txBody>
      </p:sp>
      <p:cxnSp>
        <p:nvCxnSpPr>
          <p:cNvPr id="261" name="Google Shape;261;p35"/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DD3FE6B4-F771-F037-CFF2-2E714516737D}"/>
              </a:ext>
            </a:extLst>
          </p:cNvPr>
          <p:cNvSpPr txBox="1">
            <a:spLocks/>
          </p:cNvSpPr>
          <p:nvPr/>
        </p:nvSpPr>
        <p:spPr>
          <a:xfrm>
            <a:off x="7263300" y="-20750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6B0CB-9BB2-2E3C-CBAB-B40B5E08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6" y="1828809"/>
            <a:ext cx="8219919" cy="23485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Tantangan Pribadi</a:t>
            </a:r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286349" y="1159553"/>
            <a:ext cx="7259857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Mengatur file HTML, CSS, dan 3 file JavaScipt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Mengatasi error saat menambahkan fitur mode gelap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Memahami cara kerja localStorage di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Memahami cara menambahkan API  </a:t>
            </a:r>
            <a:endParaRPr sz="3000" dirty="0"/>
          </a:p>
        </p:txBody>
      </p:sp>
      <p:cxnSp>
        <p:nvCxnSpPr>
          <p:cNvPr id="243" name="Google Shape;243;p34"/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CE2F3475-89A7-BB0E-AB22-35EC5D361D8E}"/>
              </a:ext>
            </a:extLst>
          </p:cNvPr>
          <p:cNvSpPr txBox="1">
            <a:spLocks/>
          </p:cNvSpPr>
          <p:nvPr/>
        </p:nvSpPr>
        <p:spPr>
          <a:xfrm>
            <a:off x="-372965" y="2427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1442F29A-DB93-877B-9714-FCBA4AAF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5DE5ECF6-3EE7-3843-71A8-454731AD6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Pelajaran Berharga Selama 1 Bulan Belajar</a:t>
            </a:r>
            <a:endParaRPr dirty="0"/>
          </a:p>
        </p:txBody>
      </p:sp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CE13C1FE-DBE4-8199-1E56-C33DE4515A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6349" y="1159552"/>
            <a:ext cx="7259857" cy="361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Memahami alur data dapat berjalan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Membiasakan diri mengatasi error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Membiasakan memahami tiap sintaksnya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3000" dirty="0"/>
              <a:t>Menyelesaikan masalah dengan bertahap</a:t>
            </a:r>
            <a:endParaRPr sz="3000" dirty="0"/>
          </a:p>
        </p:txBody>
      </p:sp>
      <p:cxnSp>
        <p:nvCxnSpPr>
          <p:cNvPr id="243" name="Google Shape;243;p34">
            <a:extLst>
              <a:ext uri="{FF2B5EF4-FFF2-40B4-BE49-F238E27FC236}">
                <a16:creationId xmlns:a16="http://schemas.microsoft.com/office/drawing/2014/main" id="{BD30F7CC-1767-E8A7-F300-8606D9E742C8}"/>
              </a:ext>
            </a:extLst>
          </p:cNvPr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09056FAB-975A-0F69-558A-30E451301B14}"/>
              </a:ext>
            </a:extLst>
          </p:cNvPr>
          <p:cNvSpPr txBox="1">
            <a:spLocks/>
          </p:cNvSpPr>
          <p:nvPr/>
        </p:nvSpPr>
        <p:spPr>
          <a:xfrm>
            <a:off x="7342285" y="4067532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96278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9F1C09CE-19D8-98C4-74B0-ACC3C722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BCD7AE9F-8148-1FDE-AF0C-7EAD53E8A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</a:t>
            </a:r>
            <a:r>
              <a:rPr lang="en" dirty="0"/>
              <a:t>al yang Disukai dan Kurang Nyaman</a:t>
            </a:r>
            <a:endParaRPr dirty="0"/>
          </a:p>
        </p:txBody>
      </p:sp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1A9CC6F3-ECA8-F696-67ED-C9E6F49804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6349" y="957425"/>
            <a:ext cx="8518200" cy="361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Hal yang </a:t>
            </a:r>
            <a:r>
              <a:rPr lang="en-US" sz="2800" dirty="0" err="1"/>
              <a:t>saya</a:t>
            </a:r>
            <a:r>
              <a:rPr lang="en-US" sz="2800" dirty="0"/>
              <a:t> </a:t>
            </a:r>
            <a:r>
              <a:rPr lang="en-US" sz="2800" dirty="0" err="1"/>
              <a:t>sukai</a:t>
            </a:r>
            <a:r>
              <a:rPr lang="en-US" sz="2800" dirty="0"/>
              <a:t> adalah </a:t>
            </a:r>
            <a:r>
              <a:rPr lang="en-US" sz="2800" dirty="0" err="1"/>
              <a:t>melihat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saya</a:t>
            </a:r>
            <a:r>
              <a:rPr lang="en-US" sz="2800" dirty="0"/>
              <a:t> </a:t>
            </a:r>
            <a:r>
              <a:rPr lang="en-US" sz="2800" dirty="0" err="1"/>
              <a:t>buat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r>
              <a:rPr lang="en-US" sz="2800" dirty="0"/>
              <a:t>. </a:t>
            </a:r>
            <a:r>
              <a:rPr lang="en-US" sz="2800" dirty="0" err="1"/>
              <a:t>Rasanya</a:t>
            </a:r>
            <a:r>
              <a:rPr lang="en-US" sz="2800" dirty="0"/>
              <a:t> </a:t>
            </a:r>
            <a:r>
              <a:rPr lang="en-US" sz="2800" dirty="0" err="1"/>
              <a:t>puas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melihat</a:t>
            </a:r>
            <a:r>
              <a:rPr lang="en-US" sz="2800" dirty="0"/>
              <a:t> </a:t>
            </a:r>
            <a:r>
              <a:rPr lang="en-US" sz="2800" dirty="0" err="1"/>
              <a:t>usaha</a:t>
            </a:r>
            <a:r>
              <a:rPr lang="en-US" sz="2800" dirty="0"/>
              <a:t> </a:t>
            </a:r>
            <a:r>
              <a:rPr lang="en-US" sz="2800" dirty="0" err="1"/>
              <a:t>saya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sia-sia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</a:t>
            </a:r>
            <a:r>
              <a:rPr lang="en-US" sz="2800" dirty="0" err="1"/>
              <a:t>belajar</a:t>
            </a:r>
            <a:r>
              <a:rPr lang="en-US" sz="2800" dirty="0"/>
              <a:t> JavaScript.</a:t>
            </a:r>
          </a:p>
          <a:p>
            <a:pPr marL="0" lvl="0" indent="0"/>
            <a:r>
              <a:rPr lang="en-US" sz="2800" dirty="0" err="1"/>
              <a:t>Sedangkan</a:t>
            </a:r>
            <a:r>
              <a:rPr lang="en-US" sz="2800" dirty="0"/>
              <a:t> </a:t>
            </a:r>
            <a:r>
              <a:rPr lang="en-US" sz="2800" dirty="0" err="1"/>
              <a:t>hal</a:t>
            </a:r>
            <a:r>
              <a:rPr lang="en-US" sz="2800" dirty="0"/>
              <a:t> yang </a:t>
            </a:r>
            <a:r>
              <a:rPr lang="en-US" sz="2800" dirty="0" err="1"/>
              <a:t>kurang</a:t>
            </a:r>
            <a:r>
              <a:rPr lang="en-US" sz="2800" dirty="0"/>
              <a:t> </a:t>
            </a:r>
            <a:r>
              <a:rPr lang="en-US" sz="2800" dirty="0" err="1"/>
              <a:t>nyaman</a:t>
            </a:r>
            <a:r>
              <a:rPr lang="en-US" sz="2800" dirty="0"/>
              <a:t> adalah </a:t>
            </a:r>
            <a:r>
              <a:rPr lang="en-US" sz="2800" dirty="0" err="1"/>
              <a:t>ketika</a:t>
            </a:r>
            <a:r>
              <a:rPr lang="en-US" sz="2800" dirty="0"/>
              <a:t> error </a:t>
            </a:r>
            <a:r>
              <a:rPr lang="en-US" sz="2800" dirty="0" err="1"/>
              <a:t>muncul</a:t>
            </a:r>
            <a:r>
              <a:rPr lang="en-US" sz="2800" dirty="0"/>
              <a:t> </a:t>
            </a:r>
            <a:r>
              <a:rPr lang="en-US" sz="2800" dirty="0" err="1"/>
              <a:t>berkali</a:t>
            </a:r>
            <a:r>
              <a:rPr lang="en-US" sz="2800" dirty="0"/>
              <a:t>-kali, </a:t>
            </a:r>
            <a:r>
              <a:rPr lang="en-US" sz="2800" dirty="0" err="1"/>
              <a:t>terutama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saya</a:t>
            </a:r>
            <a:r>
              <a:rPr lang="en-US" sz="2800" dirty="0"/>
              <a:t> </a:t>
            </a:r>
            <a:r>
              <a:rPr lang="en-US" sz="2800" dirty="0" err="1"/>
              <a:t>belum</a:t>
            </a:r>
            <a:r>
              <a:rPr lang="en-US" sz="2800" dirty="0"/>
              <a:t> </a:t>
            </a:r>
            <a:r>
              <a:rPr lang="en-US" sz="2800" dirty="0" err="1"/>
              <a:t>paham</a:t>
            </a:r>
            <a:r>
              <a:rPr lang="en-US" sz="2800" dirty="0"/>
              <a:t> </a:t>
            </a:r>
            <a:r>
              <a:rPr lang="en-US" sz="2800" dirty="0" err="1"/>
              <a:t>sintaksnya</a:t>
            </a:r>
            <a:endParaRPr lang="en-US" sz="2800" dirty="0"/>
          </a:p>
        </p:txBody>
      </p:sp>
      <p:cxnSp>
        <p:nvCxnSpPr>
          <p:cNvPr id="243" name="Google Shape;243;p34">
            <a:extLst>
              <a:ext uri="{FF2B5EF4-FFF2-40B4-BE49-F238E27FC236}">
                <a16:creationId xmlns:a16="http://schemas.microsoft.com/office/drawing/2014/main" id="{89FA0CCD-F7FD-4FB6-BDF7-4272D81239C0}"/>
              </a:ext>
            </a:extLst>
          </p:cNvPr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8692C0AE-4821-6BD6-FE15-F3FA644F248C}"/>
              </a:ext>
            </a:extLst>
          </p:cNvPr>
          <p:cNvSpPr txBox="1">
            <a:spLocks/>
          </p:cNvSpPr>
          <p:nvPr/>
        </p:nvSpPr>
        <p:spPr>
          <a:xfrm>
            <a:off x="7205551" y="4083004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5056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D3014C5F-BC7D-95CF-3553-31CB6CDE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F895D5CC-D6BB-189B-8D2A-1CA821200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Pesan Untuk Masa Depan dan Komitmen Setelah Kelulusan</a:t>
            </a:r>
            <a:endParaRPr dirty="0"/>
          </a:p>
        </p:txBody>
      </p:sp>
      <p:sp>
        <p:nvSpPr>
          <p:cNvPr id="235" name="Google Shape;235;p34">
            <a:extLst>
              <a:ext uri="{FF2B5EF4-FFF2-40B4-BE49-F238E27FC236}">
                <a16:creationId xmlns:a16="http://schemas.microsoft.com/office/drawing/2014/main" id="{EB0134BF-5EC5-D30C-F2F6-49C84FA263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6349" y="1588171"/>
            <a:ext cx="7259857" cy="318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3000" dirty="0"/>
              <a:t>Di masa depan, saya berharap saya bisa terus berkembang di dunia programming. </a:t>
            </a:r>
            <a:r>
              <a:rPr lang="en-ID" sz="3200" dirty="0" err="1"/>
              <a:t>Setelah</a:t>
            </a:r>
            <a:r>
              <a:rPr lang="en-ID" sz="3200" dirty="0"/>
              <a:t> lulus, </a:t>
            </a:r>
            <a:r>
              <a:rPr lang="en-ID" sz="3200" dirty="0" err="1"/>
              <a:t>saya</a:t>
            </a:r>
            <a:r>
              <a:rPr lang="en-ID" sz="3200" dirty="0"/>
              <a:t> </a:t>
            </a:r>
            <a:r>
              <a:rPr lang="en-ID" sz="3200" dirty="0" err="1"/>
              <a:t>berkomitmen</a:t>
            </a:r>
            <a:r>
              <a:rPr lang="en-ID" sz="3200" dirty="0"/>
              <a:t> </a:t>
            </a:r>
            <a:r>
              <a:rPr lang="en-ID" sz="3200" dirty="0" err="1"/>
              <a:t>untuk</a:t>
            </a:r>
            <a:r>
              <a:rPr lang="en-ID" sz="3200" dirty="0"/>
              <a:t> </a:t>
            </a:r>
            <a:r>
              <a:rPr lang="en-ID" sz="3200" dirty="0" err="1"/>
              <a:t>terus</a:t>
            </a:r>
            <a:r>
              <a:rPr lang="en-ID" sz="3200" dirty="0"/>
              <a:t> </a:t>
            </a:r>
            <a:r>
              <a:rPr lang="en-ID" sz="3200" dirty="0" err="1"/>
              <a:t>belajar</a:t>
            </a:r>
            <a:r>
              <a:rPr lang="en-ID" sz="3200" dirty="0"/>
              <a:t> JavaScript, dan </a:t>
            </a:r>
            <a:r>
              <a:rPr lang="en-ID" sz="3200" dirty="0" err="1"/>
              <a:t>membuat</a:t>
            </a:r>
            <a:r>
              <a:rPr lang="en-ID" sz="3200" dirty="0"/>
              <a:t> project yang </a:t>
            </a:r>
            <a:r>
              <a:rPr lang="en-ID" sz="3200" dirty="0" err="1"/>
              <a:t>beragam</a:t>
            </a:r>
            <a:r>
              <a:rPr lang="en-ID" sz="3200" dirty="0"/>
              <a:t>.</a:t>
            </a:r>
            <a:endParaRPr lang="en" sz="3000" dirty="0"/>
          </a:p>
        </p:txBody>
      </p:sp>
      <p:cxnSp>
        <p:nvCxnSpPr>
          <p:cNvPr id="243" name="Google Shape;243;p34">
            <a:extLst>
              <a:ext uri="{FF2B5EF4-FFF2-40B4-BE49-F238E27FC236}">
                <a16:creationId xmlns:a16="http://schemas.microsoft.com/office/drawing/2014/main" id="{D1625A1A-FF83-B52D-54E0-CE857C2CDA67}"/>
              </a:ext>
            </a:extLst>
          </p:cNvPr>
          <p:cNvCxnSpPr/>
          <p:nvPr/>
        </p:nvCxnSpPr>
        <p:spPr>
          <a:xfrm>
            <a:off x="313775" y="148664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90;p29">
            <a:extLst>
              <a:ext uri="{FF2B5EF4-FFF2-40B4-BE49-F238E27FC236}">
                <a16:creationId xmlns:a16="http://schemas.microsoft.com/office/drawing/2014/main" id="{A5A29E45-F2F4-A1FD-50C1-D38A128776DD}"/>
              </a:ext>
            </a:extLst>
          </p:cNvPr>
          <p:cNvSpPr txBox="1">
            <a:spLocks/>
          </p:cNvSpPr>
          <p:nvPr/>
        </p:nvSpPr>
        <p:spPr>
          <a:xfrm>
            <a:off x="7205551" y="4083004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0117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C5A3F0CC-5FCE-4984-69F2-68B1EEA97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>
            <a:extLst>
              <a:ext uri="{FF2B5EF4-FFF2-40B4-BE49-F238E27FC236}">
                <a16:creationId xmlns:a16="http://schemas.microsoft.com/office/drawing/2014/main" id="{07ACEF78-4C3C-E6B7-96EA-18EF351D9D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333" y="1695452"/>
            <a:ext cx="8752114" cy="16270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Terima Kasih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56357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</a:t>
            </a:r>
            <a:endParaRPr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1"/>
          </p:nvPr>
        </p:nvSpPr>
        <p:spPr>
          <a:xfrm>
            <a:off x="228600" y="1676581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SmartNotes ?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2"/>
          </p:nvPr>
        </p:nvSpPr>
        <p:spPr>
          <a:xfrm>
            <a:off x="228600" y="255994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Permasalahan Sehari-hari</a:t>
            </a:r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3"/>
          </p:nvPr>
        </p:nvSpPr>
        <p:spPr>
          <a:xfrm>
            <a:off x="228600" y="4403959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SmartNotes</a:t>
            </a:r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6"/>
          </p:nvPr>
        </p:nvSpPr>
        <p:spPr>
          <a:xfrm>
            <a:off x="228600" y="346564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Solusi dari Permasalahan</a:t>
            </a:r>
            <a:endParaRPr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8"/>
          </p:nvPr>
        </p:nvSpPr>
        <p:spPr>
          <a:xfrm>
            <a:off x="228600" y="4035952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 idx="9"/>
          </p:nvPr>
        </p:nvSpPr>
        <p:spPr>
          <a:xfrm>
            <a:off x="228600" y="2224548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15"/>
          </p:nvPr>
        </p:nvSpPr>
        <p:spPr>
          <a:xfrm>
            <a:off x="228600" y="1278326"/>
            <a:ext cx="865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16"/>
          </p:nvPr>
        </p:nvSpPr>
        <p:spPr>
          <a:xfrm>
            <a:off x="228600" y="3122086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4" name="Google Shape;184;p28"/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79;p28">
            <a:extLst>
              <a:ext uri="{FF2B5EF4-FFF2-40B4-BE49-F238E27FC236}">
                <a16:creationId xmlns:a16="http://schemas.microsoft.com/office/drawing/2014/main" id="{C28C894E-BAC1-A664-E63C-6FEF93A87358}"/>
              </a:ext>
            </a:extLst>
          </p:cNvPr>
          <p:cNvSpPr txBox="1">
            <a:spLocks/>
          </p:cNvSpPr>
          <p:nvPr/>
        </p:nvSpPr>
        <p:spPr>
          <a:xfrm>
            <a:off x="5258596" y="1278326"/>
            <a:ext cx="865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25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ethink Sans"/>
              <a:buNone/>
              <a:defRPr sz="96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9" name="Google Shape;168;p28">
            <a:extLst>
              <a:ext uri="{FF2B5EF4-FFF2-40B4-BE49-F238E27FC236}">
                <a16:creationId xmlns:a16="http://schemas.microsoft.com/office/drawing/2014/main" id="{37DC50A5-057E-ADB6-9A52-5EB62340C3EC}"/>
              </a:ext>
            </a:extLst>
          </p:cNvPr>
          <p:cNvSpPr txBox="1">
            <a:spLocks/>
          </p:cNvSpPr>
          <p:nvPr/>
        </p:nvSpPr>
        <p:spPr>
          <a:xfrm>
            <a:off x="5258596" y="1622013"/>
            <a:ext cx="3608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18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/>
            <a:r>
              <a:rPr lang="en-ID" dirty="0"/>
              <a:t>Tech Stack</a:t>
            </a:r>
          </a:p>
        </p:txBody>
      </p:sp>
      <p:sp>
        <p:nvSpPr>
          <p:cNvPr id="22" name="Google Shape;168;p28">
            <a:extLst>
              <a:ext uri="{FF2B5EF4-FFF2-40B4-BE49-F238E27FC236}">
                <a16:creationId xmlns:a16="http://schemas.microsoft.com/office/drawing/2014/main" id="{607652E5-80C6-7F56-3487-0C099EE8B637}"/>
              </a:ext>
            </a:extLst>
          </p:cNvPr>
          <p:cNvSpPr txBox="1">
            <a:spLocks/>
          </p:cNvSpPr>
          <p:nvPr/>
        </p:nvSpPr>
        <p:spPr>
          <a:xfrm>
            <a:off x="5223575" y="2527292"/>
            <a:ext cx="3608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18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/>
            <a:r>
              <a:rPr lang="en-ID" dirty="0"/>
              <a:t>Demo Screenshots</a:t>
            </a:r>
          </a:p>
        </p:txBody>
      </p:sp>
      <p:sp>
        <p:nvSpPr>
          <p:cNvPr id="23" name="Google Shape;168;p28">
            <a:extLst>
              <a:ext uri="{FF2B5EF4-FFF2-40B4-BE49-F238E27FC236}">
                <a16:creationId xmlns:a16="http://schemas.microsoft.com/office/drawing/2014/main" id="{2D86AC01-81F3-0AB6-8A35-D7BAC87818F1}"/>
              </a:ext>
            </a:extLst>
          </p:cNvPr>
          <p:cNvSpPr txBox="1">
            <a:spLocks/>
          </p:cNvSpPr>
          <p:nvPr/>
        </p:nvSpPr>
        <p:spPr>
          <a:xfrm>
            <a:off x="5223575" y="3449317"/>
            <a:ext cx="3608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18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/>
            <a:r>
              <a:rPr lang="en-US" dirty="0"/>
              <a:t>Alur Data (Flow Chart)</a:t>
            </a:r>
            <a:endParaRPr lang="en-ID" dirty="0"/>
          </a:p>
        </p:txBody>
      </p:sp>
      <p:sp>
        <p:nvSpPr>
          <p:cNvPr id="24" name="Google Shape;168;p28">
            <a:extLst>
              <a:ext uri="{FF2B5EF4-FFF2-40B4-BE49-F238E27FC236}">
                <a16:creationId xmlns:a16="http://schemas.microsoft.com/office/drawing/2014/main" id="{5D5E74F8-963D-5D99-39A0-5F472AFBDC9B}"/>
              </a:ext>
            </a:extLst>
          </p:cNvPr>
          <p:cNvSpPr txBox="1">
            <a:spLocks/>
          </p:cNvSpPr>
          <p:nvPr/>
        </p:nvSpPr>
        <p:spPr>
          <a:xfrm>
            <a:off x="5223575" y="4420289"/>
            <a:ext cx="3608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18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 Light"/>
              <a:buNone/>
              <a:defRPr sz="20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/>
            <a:r>
              <a:rPr lang="en-US" dirty="0" err="1"/>
              <a:t>Tantangan</a:t>
            </a:r>
            <a:r>
              <a:rPr lang="en-US" dirty="0"/>
              <a:t> Pribadi</a:t>
            </a:r>
          </a:p>
        </p:txBody>
      </p:sp>
      <p:sp>
        <p:nvSpPr>
          <p:cNvPr id="25" name="Google Shape;176;p28">
            <a:extLst>
              <a:ext uri="{FF2B5EF4-FFF2-40B4-BE49-F238E27FC236}">
                <a16:creationId xmlns:a16="http://schemas.microsoft.com/office/drawing/2014/main" id="{2C1E9881-9477-9CC2-110A-4DEF7BF17235}"/>
              </a:ext>
            </a:extLst>
          </p:cNvPr>
          <p:cNvSpPr txBox="1">
            <a:spLocks/>
          </p:cNvSpPr>
          <p:nvPr/>
        </p:nvSpPr>
        <p:spPr>
          <a:xfrm>
            <a:off x="5255082" y="2213664"/>
            <a:ext cx="865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25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6" name="Google Shape;176;p28">
            <a:extLst>
              <a:ext uri="{FF2B5EF4-FFF2-40B4-BE49-F238E27FC236}">
                <a16:creationId xmlns:a16="http://schemas.microsoft.com/office/drawing/2014/main" id="{1BDDF908-9A42-B988-86C6-9B6D2D22A03A}"/>
              </a:ext>
            </a:extLst>
          </p:cNvPr>
          <p:cNvSpPr txBox="1">
            <a:spLocks/>
          </p:cNvSpPr>
          <p:nvPr/>
        </p:nvSpPr>
        <p:spPr>
          <a:xfrm>
            <a:off x="5252362" y="3060028"/>
            <a:ext cx="865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25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7" name="Google Shape;176;p28">
            <a:extLst>
              <a:ext uri="{FF2B5EF4-FFF2-40B4-BE49-F238E27FC236}">
                <a16:creationId xmlns:a16="http://schemas.microsoft.com/office/drawing/2014/main" id="{8F426334-D2D3-C693-4728-B7CB9FD9FD63}"/>
              </a:ext>
            </a:extLst>
          </p:cNvPr>
          <p:cNvSpPr txBox="1">
            <a:spLocks/>
          </p:cNvSpPr>
          <p:nvPr/>
        </p:nvSpPr>
        <p:spPr>
          <a:xfrm>
            <a:off x="5265968" y="4045182"/>
            <a:ext cx="865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25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08</a:t>
            </a:r>
          </a:p>
        </p:txBody>
      </p:sp>
      <p:cxnSp>
        <p:nvCxnSpPr>
          <p:cNvPr id="2" name="Google Shape;199;p30">
            <a:extLst>
              <a:ext uri="{FF2B5EF4-FFF2-40B4-BE49-F238E27FC236}">
                <a16:creationId xmlns:a16="http://schemas.microsoft.com/office/drawing/2014/main" id="{2AD7690B-4394-B7E0-1045-073D8B4F747D}"/>
              </a:ext>
            </a:extLst>
          </p:cNvPr>
          <p:cNvCxnSpPr>
            <a:cxnSpLocks/>
          </p:cNvCxnSpPr>
          <p:nvPr/>
        </p:nvCxnSpPr>
        <p:spPr>
          <a:xfrm flipV="1">
            <a:off x="3927021" y="1240972"/>
            <a:ext cx="0" cy="3623699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F513A93D-0AA2-4C1D-CAB8-A76AA8FE1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>
            <a:extLst>
              <a:ext uri="{FF2B5EF4-FFF2-40B4-BE49-F238E27FC236}">
                <a16:creationId xmlns:a16="http://schemas.microsoft.com/office/drawing/2014/main" id="{4C6ABB6C-EE2A-73C5-590E-BA935E77B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</a:t>
            </a:r>
            <a:endParaRPr dirty="0"/>
          </a:p>
        </p:txBody>
      </p:sp>
      <p:sp>
        <p:nvSpPr>
          <p:cNvPr id="168" name="Google Shape;168;p28">
            <a:extLst>
              <a:ext uri="{FF2B5EF4-FFF2-40B4-BE49-F238E27FC236}">
                <a16:creationId xmlns:a16="http://schemas.microsoft.com/office/drawing/2014/main" id="{5574BC9A-FFD3-7570-2A69-E4CD2A2A5D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600" y="1676581"/>
            <a:ext cx="4751614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Pelajaran Berharga Selama 1 Bulan Belajar</a:t>
            </a:r>
            <a:endParaRPr dirty="0"/>
          </a:p>
        </p:txBody>
      </p:sp>
      <p:sp>
        <p:nvSpPr>
          <p:cNvPr id="169" name="Google Shape;169;p28">
            <a:extLst>
              <a:ext uri="{FF2B5EF4-FFF2-40B4-BE49-F238E27FC236}">
                <a16:creationId xmlns:a16="http://schemas.microsoft.com/office/drawing/2014/main" id="{6BFFDE49-8D1B-EB5B-0D33-7051786C7A2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6763" y="2706903"/>
            <a:ext cx="4098471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 Yang Disukai dan Kurang Nyaman</a:t>
            </a:r>
            <a:endParaRPr dirty="0"/>
          </a:p>
        </p:txBody>
      </p:sp>
      <p:sp>
        <p:nvSpPr>
          <p:cNvPr id="176" name="Google Shape;176;p28">
            <a:extLst>
              <a:ext uri="{FF2B5EF4-FFF2-40B4-BE49-F238E27FC236}">
                <a16:creationId xmlns:a16="http://schemas.microsoft.com/office/drawing/2014/main" id="{DA373664-DDDD-E187-9CD2-55589D6BB16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244928" y="2314353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179" name="Google Shape;179;p28">
            <a:extLst>
              <a:ext uri="{FF2B5EF4-FFF2-40B4-BE49-F238E27FC236}">
                <a16:creationId xmlns:a16="http://schemas.microsoft.com/office/drawing/2014/main" id="{7171E782-F0C5-6731-EBB8-0861E9407A4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228600" y="1278326"/>
            <a:ext cx="865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cxnSp>
        <p:nvCxnSpPr>
          <p:cNvPr id="184" name="Google Shape;184;p28">
            <a:extLst>
              <a:ext uri="{FF2B5EF4-FFF2-40B4-BE49-F238E27FC236}">
                <a16:creationId xmlns:a16="http://schemas.microsoft.com/office/drawing/2014/main" id="{69D9BF28-6621-0354-A7C1-5BA8BA33C05B}"/>
              </a:ext>
            </a:extLst>
          </p:cNvPr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76;p28">
            <a:extLst>
              <a:ext uri="{FF2B5EF4-FFF2-40B4-BE49-F238E27FC236}">
                <a16:creationId xmlns:a16="http://schemas.microsoft.com/office/drawing/2014/main" id="{35192F98-A992-9041-F85C-1B352D4681B8}"/>
              </a:ext>
            </a:extLst>
          </p:cNvPr>
          <p:cNvSpPr txBox="1">
            <a:spLocks/>
          </p:cNvSpPr>
          <p:nvPr/>
        </p:nvSpPr>
        <p:spPr>
          <a:xfrm>
            <a:off x="291194" y="3413813"/>
            <a:ext cx="865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25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 i="0" u="none" strike="noStrike" cap="none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1" name="Google Shape;169;p28">
            <a:extLst>
              <a:ext uri="{FF2B5EF4-FFF2-40B4-BE49-F238E27FC236}">
                <a16:creationId xmlns:a16="http://schemas.microsoft.com/office/drawing/2014/main" id="{8A439889-D6FA-48DC-A29C-967A09431BD9}"/>
              </a:ext>
            </a:extLst>
          </p:cNvPr>
          <p:cNvSpPr txBox="1">
            <a:spLocks/>
          </p:cNvSpPr>
          <p:nvPr/>
        </p:nvSpPr>
        <p:spPr>
          <a:xfrm>
            <a:off x="261254" y="3786088"/>
            <a:ext cx="6017082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800" b="0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ID" dirty="0" err="1"/>
              <a:t>Pesan</a:t>
            </a:r>
            <a:r>
              <a:rPr lang="en-ID" dirty="0"/>
              <a:t> Untuk Masa </a:t>
            </a:r>
            <a:r>
              <a:rPr lang="en-ID" dirty="0" err="1"/>
              <a:t>Depan</a:t>
            </a:r>
            <a:r>
              <a:rPr lang="en-ID" dirty="0"/>
              <a:t> dan </a:t>
            </a:r>
            <a:r>
              <a:rPr lang="en-ID" dirty="0" err="1"/>
              <a:t>Komitmen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Kelulusan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2485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3080084" y="228600"/>
            <a:ext cx="5751891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SmartNotes ?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2"/>
          </p:nvPr>
        </p:nvSpPr>
        <p:spPr>
          <a:xfrm>
            <a:off x="7263500" y="3910775"/>
            <a:ext cx="1652100" cy="9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449036" y="1413168"/>
            <a:ext cx="8466564" cy="2436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SmartNotes adalah sebuah aplikasi catatan sederhana yang menggunakan website untuk membuat, dan menyimpan catatan, serta dapat mengubah catatan tersebut sesuai yang kita mau</a:t>
            </a:r>
            <a:endParaRPr sz="2000" dirty="0"/>
          </a:p>
        </p:txBody>
      </p:sp>
      <p:cxnSp>
        <p:nvCxnSpPr>
          <p:cNvPr id="192" name="Google Shape;192;p29"/>
          <p:cNvCxnSpPr>
            <a:cxnSpLocks/>
          </p:cNvCxnSpPr>
          <p:nvPr/>
        </p:nvCxnSpPr>
        <p:spPr>
          <a:xfrm>
            <a:off x="3657600" y="1293425"/>
            <a:ext cx="517437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228600" y="457202"/>
            <a:ext cx="3714750" cy="2719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Permasalahan </a:t>
            </a:r>
            <a:br>
              <a:rPr lang="en" dirty="0"/>
            </a:br>
            <a:r>
              <a:rPr lang="en" dirty="0"/>
              <a:t>Sehari-hari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1"/>
          </p:nvPr>
        </p:nvSpPr>
        <p:spPr>
          <a:xfrm>
            <a:off x="4427825" y="146952"/>
            <a:ext cx="4487400" cy="43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Banyak siswa sering lupa hal kecil, seperti tugas, ide, dan lainnya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Catatan yang dibuat di kertas biasanya mudah hilang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Pengguna membutuhkan aplikasi cepat, ringan, dan mudah digunakan</a:t>
            </a:r>
          </a:p>
        </p:txBody>
      </p:sp>
      <p:cxnSp>
        <p:nvCxnSpPr>
          <p:cNvPr id="199" name="Google Shape;199;p30"/>
          <p:cNvCxnSpPr/>
          <p:nvPr/>
        </p:nvCxnSpPr>
        <p:spPr>
          <a:xfrm>
            <a:off x="312900" y="491490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90;p29">
            <a:extLst>
              <a:ext uri="{FF2B5EF4-FFF2-40B4-BE49-F238E27FC236}">
                <a16:creationId xmlns:a16="http://schemas.microsoft.com/office/drawing/2014/main" id="{94D83233-6B9C-E451-10B9-3DB4B5D5E7D0}"/>
              </a:ext>
            </a:extLst>
          </p:cNvPr>
          <p:cNvSpPr txBox="1">
            <a:spLocks/>
          </p:cNvSpPr>
          <p:nvPr/>
        </p:nvSpPr>
        <p:spPr>
          <a:xfrm>
            <a:off x="-201378" y="160646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02</a:t>
            </a:r>
          </a:p>
        </p:txBody>
      </p:sp>
      <p:cxnSp>
        <p:nvCxnSpPr>
          <p:cNvPr id="2" name="Google Shape;199;p30">
            <a:extLst>
              <a:ext uri="{FF2B5EF4-FFF2-40B4-BE49-F238E27FC236}">
                <a16:creationId xmlns:a16="http://schemas.microsoft.com/office/drawing/2014/main" id="{1F7C9A38-6BA8-3FEC-71E5-B2FE2242B6A5}"/>
              </a:ext>
            </a:extLst>
          </p:cNvPr>
          <p:cNvCxnSpPr>
            <a:cxnSpLocks/>
          </p:cNvCxnSpPr>
          <p:nvPr/>
        </p:nvCxnSpPr>
        <p:spPr>
          <a:xfrm flipV="1">
            <a:off x="4212771" y="244930"/>
            <a:ext cx="0" cy="437655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DDD4E061-3642-5304-A0F2-24AC9D18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>
            <a:extLst>
              <a:ext uri="{FF2B5EF4-FFF2-40B4-BE49-F238E27FC236}">
                <a16:creationId xmlns:a16="http://schemas.microsoft.com/office/drawing/2014/main" id="{801318EA-78A4-EDF6-A357-E1EA7CE07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6350" y="749848"/>
            <a:ext cx="3714750" cy="2719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Solusi dari Permasalahan</a:t>
            </a:r>
            <a:endParaRPr dirty="0"/>
          </a:p>
        </p:txBody>
      </p:sp>
      <p:sp>
        <p:nvSpPr>
          <p:cNvPr id="198" name="Google Shape;198;p30">
            <a:extLst>
              <a:ext uri="{FF2B5EF4-FFF2-40B4-BE49-F238E27FC236}">
                <a16:creationId xmlns:a16="http://schemas.microsoft.com/office/drawing/2014/main" id="{36D83A7D-A89D-2CE2-092D-6728F31ECC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2900" y="108772"/>
            <a:ext cx="4487400" cy="4490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200" dirty="0"/>
              <a:t>SmartNotes hadir sebagai solusi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Aplikasi catatan yang mudah dan cepat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Menyimpan catatan dengan otomatis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Catatan tidak hilang walaupun aplikasi ditutup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</p:txBody>
      </p:sp>
      <p:cxnSp>
        <p:nvCxnSpPr>
          <p:cNvPr id="199" name="Google Shape;199;p30">
            <a:extLst>
              <a:ext uri="{FF2B5EF4-FFF2-40B4-BE49-F238E27FC236}">
                <a16:creationId xmlns:a16="http://schemas.microsoft.com/office/drawing/2014/main" id="{E4B97A8E-9B64-7C56-683D-81CBD6EABFE1}"/>
              </a:ext>
            </a:extLst>
          </p:cNvPr>
          <p:cNvCxnSpPr/>
          <p:nvPr/>
        </p:nvCxnSpPr>
        <p:spPr>
          <a:xfrm>
            <a:off x="312900" y="491490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90;p29">
            <a:extLst>
              <a:ext uri="{FF2B5EF4-FFF2-40B4-BE49-F238E27FC236}">
                <a16:creationId xmlns:a16="http://schemas.microsoft.com/office/drawing/2014/main" id="{A48F357B-D3F2-A268-2BB9-1BB22B837973}"/>
              </a:ext>
            </a:extLst>
          </p:cNvPr>
          <p:cNvSpPr txBox="1">
            <a:spLocks/>
          </p:cNvSpPr>
          <p:nvPr/>
        </p:nvSpPr>
        <p:spPr>
          <a:xfrm>
            <a:off x="7179000" y="192895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03</a:t>
            </a:r>
          </a:p>
        </p:txBody>
      </p:sp>
      <p:cxnSp>
        <p:nvCxnSpPr>
          <p:cNvPr id="2" name="Google Shape;199;p30">
            <a:extLst>
              <a:ext uri="{FF2B5EF4-FFF2-40B4-BE49-F238E27FC236}">
                <a16:creationId xmlns:a16="http://schemas.microsoft.com/office/drawing/2014/main" id="{CAF755AE-E77C-5E6D-CFA6-2552E9F69937}"/>
              </a:ext>
            </a:extLst>
          </p:cNvPr>
          <p:cNvCxnSpPr>
            <a:cxnSpLocks/>
          </p:cNvCxnSpPr>
          <p:nvPr/>
        </p:nvCxnSpPr>
        <p:spPr>
          <a:xfrm flipV="1">
            <a:off x="4972050" y="269423"/>
            <a:ext cx="0" cy="437655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86371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FDE97E19-18D1-FF1B-9977-F8F62370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>
            <a:extLst>
              <a:ext uri="{FF2B5EF4-FFF2-40B4-BE49-F238E27FC236}">
                <a16:creationId xmlns:a16="http://schemas.microsoft.com/office/drawing/2014/main" id="{EFEDA227-BE1B-A4F7-F9C9-4F1580FA8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28" y="200701"/>
            <a:ext cx="3714750" cy="27199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SmartNotes</a:t>
            </a:r>
            <a:endParaRPr dirty="0"/>
          </a:p>
        </p:txBody>
      </p:sp>
      <p:sp>
        <p:nvSpPr>
          <p:cNvPr id="198" name="Google Shape;198;p30">
            <a:extLst>
              <a:ext uri="{FF2B5EF4-FFF2-40B4-BE49-F238E27FC236}">
                <a16:creationId xmlns:a16="http://schemas.microsoft.com/office/drawing/2014/main" id="{29A44640-77E4-8BF2-B968-4C4D8B40CE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0"/>
            <a:ext cx="4487400" cy="4490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Tambah Catatan Baru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Hapus Catatan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Penyimpanan Lokal (LocalStorage)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200" dirty="0"/>
              <a:t>Mode Gelap (Dark Mode)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2200" dirty="0"/>
          </a:p>
        </p:txBody>
      </p:sp>
      <p:sp>
        <p:nvSpPr>
          <p:cNvPr id="3" name="Google Shape;190;p29">
            <a:extLst>
              <a:ext uri="{FF2B5EF4-FFF2-40B4-BE49-F238E27FC236}">
                <a16:creationId xmlns:a16="http://schemas.microsoft.com/office/drawing/2014/main" id="{442B5343-A42C-9ADB-6AED-A963B91A1B08}"/>
              </a:ext>
            </a:extLst>
          </p:cNvPr>
          <p:cNvSpPr txBox="1">
            <a:spLocks/>
          </p:cNvSpPr>
          <p:nvPr/>
        </p:nvSpPr>
        <p:spPr>
          <a:xfrm>
            <a:off x="-356636" y="3740960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7" name="Google Shape;199;p30">
            <a:extLst>
              <a:ext uri="{FF2B5EF4-FFF2-40B4-BE49-F238E27FC236}">
                <a16:creationId xmlns:a16="http://schemas.microsoft.com/office/drawing/2014/main" id="{F57F6F33-8904-1C37-A969-C6793209F38F}"/>
              </a:ext>
            </a:extLst>
          </p:cNvPr>
          <p:cNvCxnSpPr>
            <a:cxnSpLocks/>
          </p:cNvCxnSpPr>
          <p:nvPr/>
        </p:nvCxnSpPr>
        <p:spPr>
          <a:xfrm flipV="1">
            <a:off x="4278086" y="383474"/>
            <a:ext cx="0" cy="437655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725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cxnSp>
        <p:nvCxnSpPr>
          <p:cNvPr id="217" name="Google Shape;217;p32"/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4F21B7-09C4-6892-CCD0-D96A2779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4" y="1219337"/>
            <a:ext cx="1482368" cy="16700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0DCFD3-70F5-8611-71BF-5E130407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76" y="1219337"/>
            <a:ext cx="1482368" cy="1713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57126A-C915-0CFD-7A23-6E6C67645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730" y="1213451"/>
            <a:ext cx="1482368" cy="17528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69772E-06C6-CD04-27BD-EBF7FA19A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1071" y="3151433"/>
            <a:ext cx="1670010" cy="16700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DBE986-0815-DC34-BDB3-54D0D70AB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42" y="3165325"/>
            <a:ext cx="1588366" cy="1617781"/>
          </a:xfrm>
          <a:prstGeom prst="rect">
            <a:avLst/>
          </a:prstGeom>
        </p:spPr>
      </p:pic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5C4B1E93-BEAB-0F5B-58A2-38EC87E2AEB3}"/>
              </a:ext>
            </a:extLst>
          </p:cNvPr>
          <p:cNvSpPr txBox="1">
            <a:spLocks/>
          </p:cNvSpPr>
          <p:nvPr/>
        </p:nvSpPr>
        <p:spPr>
          <a:xfrm>
            <a:off x="7181657" y="0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Screenshots</a:t>
            </a:r>
            <a:endParaRPr dirty="0"/>
          </a:p>
        </p:txBody>
      </p:sp>
      <p:cxnSp>
        <p:nvCxnSpPr>
          <p:cNvPr id="229" name="Google Shape;229;p33"/>
          <p:cNvCxnSpPr/>
          <p:nvPr/>
        </p:nvCxnSpPr>
        <p:spPr>
          <a:xfrm>
            <a:off x="313775" y="957250"/>
            <a:ext cx="851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7AC35A1-C0A8-B3AF-0E22-4FF5FF6A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85" y="1193529"/>
            <a:ext cx="3910367" cy="1822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B1A13A-E24C-CF0A-B8D1-47960DB20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8" y="1174149"/>
            <a:ext cx="3955058" cy="1837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A9E4E1-AFE7-1E13-779E-F2E7C048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908" y="3166767"/>
            <a:ext cx="3910367" cy="1816548"/>
          </a:xfrm>
          <a:prstGeom prst="rect">
            <a:avLst/>
          </a:prstGeom>
        </p:spPr>
      </p:pic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0A0F80A4-51DB-4D32-BAEF-EC286ACB6448}"/>
              </a:ext>
            </a:extLst>
          </p:cNvPr>
          <p:cNvSpPr txBox="1">
            <a:spLocks/>
          </p:cNvSpPr>
          <p:nvPr/>
        </p:nvSpPr>
        <p:spPr>
          <a:xfrm>
            <a:off x="-283158" y="25950"/>
            <a:ext cx="16521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accent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ethink Sans"/>
              <a:buNone/>
              <a:defRPr sz="6000" b="1" i="0" u="none" strike="noStrike" cap="none">
                <a:solidFill>
                  <a:schemeClr val="lt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340</Words>
  <Application>Microsoft Office PowerPoint</Application>
  <PresentationFormat>On-screen Show (16:9)</PresentationFormat>
  <Paragraphs>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Rethink Sans</vt:lpstr>
      <vt:lpstr>Anaheim</vt:lpstr>
      <vt:lpstr>DM Sans</vt:lpstr>
      <vt:lpstr>Arial</vt:lpstr>
      <vt:lpstr>IBM Plex Sans Light</vt:lpstr>
      <vt:lpstr>Nunito Light</vt:lpstr>
      <vt:lpstr>Catamaran</vt:lpstr>
      <vt:lpstr>Electric Field Concepts by Slidesgo</vt:lpstr>
      <vt:lpstr>SmartNotes - Aplikasi Catatan Sederhana</vt:lpstr>
      <vt:lpstr>Materi</vt:lpstr>
      <vt:lpstr>Materi</vt:lpstr>
      <vt:lpstr>Apa Itu SmartNotes ?</vt:lpstr>
      <vt:lpstr>Permasalahan  Sehari-hari</vt:lpstr>
      <vt:lpstr>Solusi dari Permasalahan</vt:lpstr>
      <vt:lpstr>Fitur-fitur SmartNotes</vt:lpstr>
      <vt:lpstr>Tech Stack</vt:lpstr>
      <vt:lpstr>Demo Screenshots</vt:lpstr>
      <vt:lpstr>Alur Data </vt:lpstr>
      <vt:lpstr>Tantangan Pribadi</vt:lpstr>
      <vt:lpstr>Pelajaran Berharga Selama 1 Bulan Belajar</vt:lpstr>
      <vt:lpstr>Hal yang Disukai dan Kurang Nyaman</vt:lpstr>
      <vt:lpstr>Pesan Untuk Masa Depan dan Komitmen Setelah Kelulusan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Fadhli Al Fajri</cp:lastModifiedBy>
  <cp:revision>1</cp:revision>
  <dcterms:modified xsi:type="dcterms:W3CDTF">2025-11-28T07:23:07Z</dcterms:modified>
</cp:coreProperties>
</file>